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6" r:id="rId3"/>
    <p:sldId id="274" r:id="rId4"/>
    <p:sldId id="269" r:id="rId5"/>
    <p:sldId id="257" r:id="rId6"/>
    <p:sldId id="258" r:id="rId7"/>
    <p:sldId id="259" r:id="rId8"/>
    <p:sldId id="260" r:id="rId9"/>
    <p:sldId id="264" r:id="rId10"/>
    <p:sldId id="275" r:id="rId11"/>
    <p:sldId id="265" r:id="rId12"/>
    <p:sldId id="270" r:id="rId13"/>
    <p:sldId id="271" r:id="rId14"/>
    <p:sldId id="272" r:id="rId15"/>
    <p:sldId id="267" r:id="rId16"/>
    <p:sldId id="276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10EE-B44F-4302-AE36-5CD500097104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8010EE-B44F-4302-AE36-5CD500097104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9F3961-5217-49F7-8453-FD46BC9FF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11" b="9111"/>
          <a:stretch/>
        </p:blipFill>
        <p:spPr>
          <a:xfrm>
            <a:off x="684705" y="260648"/>
            <a:ext cx="7748852" cy="619268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1106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53" b="4349"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50" b="16890"/>
          <a:stretch/>
        </p:blipFill>
        <p:spPr>
          <a:xfrm>
            <a:off x="239100" y="1658567"/>
            <a:ext cx="8509364" cy="49917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3549" y="773013"/>
            <a:ext cx="8856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место звука в словах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3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50" b="11111"/>
          <a:stretch/>
        </p:blipFill>
        <p:spPr>
          <a:xfrm>
            <a:off x="1079160" y="1783080"/>
            <a:ext cx="6974237" cy="45426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95854" y="620688"/>
            <a:ext cx="7540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лишний предмет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64000"/>
                    </a14:imgEffect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0" b="11111"/>
          <a:stretch/>
        </p:blipFill>
        <p:spPr>
          <a:xfrm>
            <a:off x="2034326" y="0"/>
            <a:ext cx="658498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 rot="16200000">
            <a:off x="-897125" y="2921461"/>
            <a:ext cx="3508653" cy="923330"/>
          </a:xfrm>
          <a:prstGeom prst="rect">
            <a:avLst/>
          </a:prstGeom>
          <a:noFill/>
        </p:spPr>
        <p:txBody>
          <a:bodyPr vert="vert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Почитаем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0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8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7" t="1778" r="6757"/>
          <a:stretch/>
        </p:blipFill>
        <p:spPr>
          <a:xfrm>
            <a:off x="2178133" y="0"/>
            <a:ext cx="5058163" cy="685800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1735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22" b="38450"/>
          <a:stretch/>
        </p:blipFill>
        <p:spPr>
          <a:xfrm>
            <a:off x="0" y="1484784"/>
            <a:ext cx="9012757" cy="39604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5069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00" b="8221"/>
          <a:stretch/>
        </p:blipFill>
        <p:spPr>
          <a:xfrm>
            <a:off x="1043608" y="980728"/>
            <a:ext cx="6807574" cy="51968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1333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89" b="9112"/>
          <a:stretch/>
        </p:blipFill>
        <p:spPr>
          <a:xfrm>
            <a:off x="179512" y="158648"/>
            <a:ext cx="8721432" cy="66993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0352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987" t="5240" r="18236" b="3913"/>
          <a:stretch>
            <a:fillRect/>
          </a:stretch>
        </p:blipFill>
        <p:spPr bwMode="auto">
          <a:xfrm>
            <a:off x="1857356" y="126043"/>
            <a:ext cx="5643602" cy="6639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596" y="2357430"/>
            <a:ext cx="109837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Найди </a:t>
            </a:r>
          </a:p>
          <a:p>
            <a:pPr algn="ctr"/>
            <a:r>
              <a:rPr lang="ru-RU" sz="2400" dirty="0" smtClean="0"/>
              <a:t>все </a:t>
            </a:r>
          </a:p>
          <a:p>
            <a:pPr algn="ctr"/>
            <a:r>
              <a:rPr lang="ru-RU" sz="2400" dirty="0" smtClean="0"/>
              <a:t>буквы </a:t>
            </a:r>
          </a:p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Ша</a:t>
            </a:r>
            <a:r>
              <a:rPr lang="ru-RU" sz="3600" b="1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</a:rPr>
              <a:t>ша</a:t>
            </a:r>
            <a:r>
              <a:rPr lang="ru-RU" sz="3600" b="1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</a:rPr>
              <a:t>ша</a:t>
            </a:r>
            <a:r>
              <a:rPr lang="ru-RU" sz="3600" b="1" dirty="0" smtClean="0">
                <a:solidFill>
                  <a:srgbClr val="002060"/>
                </a:solidFill>
              </a:rPr>
              <a:t> - мама моет малыша.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Шу – шу – шу – я тебе письмо пишу.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Шо</a:t>
            </a:r>
            <a:r>
              <a:rPr lang="ru-RU" sz="3600" b="1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</a:rPr>
              <a:t>шо</a:t>
            </a:r>
            <a:r>
              <a:rPr lang="ru-RU" sz="3600" b="1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</a:rPr>
              <a:t>шо</a:t>
            </a:r>
            <a:r>
              <a:rPr lang="ru-RU" sz="3600" b="1" dirty="0" smtClean="0">
                <a:solidFill>
                  <a:srgbClr val="002060"/>
                </a:solidFill>
              </a:rPr>
              <a:t> – поют ребята хорошо.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Аш</a:t>
            </a:r>
            <a:r>
              <a:rPr lang="ru-RU" sz="3600" b="1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</a:rPr>
              <a:t>аш</a:t>
            </a:r>
            <a:r>
              <a:rPr lang="ru-RU" sz="3600" b="1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</a:rPr>
              <a:t>аш</a:t>
            </a:r>
            <a:r>
              <a:rPr lang="ru-RU" sz="3600" b="1" dirty="0" smtClean="0">
                <a:solidFill>
                  <a:srgbClr val="002060"/>
                </a:solidFill>
              </a:rPr>
              <a:t> – у Марины карандаш.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Ош – </a:t>
            </a:r>
            <a:r>
              <a:rPr lang="ru-RU" sz="3600" b="1" dirty="0" err="1" smtClean="0">
                <a:solidFill>
                  <a:srgbClr val="002060"/>
                </a:solidFill>
              </a:rPr>
              <a:t>ош</a:t>
            </a:r>
            <a:r>
              <a:rPr lang="ru-RU" sz="3600" b="1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</a:rPr>
              <a:t>ош</a:t>
            </a:r>
            <a:r>
              <a:rPr lang="ru-RU" sz="3600" b="1" dirty="0" smtClean="0">
                <a:solidFill>
                  <a:srgbClr val="002060"/>
                </a:solidFill>
              </a:rPr>
              <a:t> – до чего же день хорош.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6859" y="760239"/>
            <a:ext cx="4591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истоговорки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3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56792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На цветок, жужжа, садится,</a:t>
            </a:r>
          </a:p>
          <a:p>
            <a:pPr algn="just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Чтоб нектаром насладиться,</a:t>
            </a:r>
          </a:p>
          <a:p>
            <a:pPr algn="just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Он мохнатенький, как ель,</a:t>
            </a:r>
          </a:p>
          <a:p>
            <a:pPr algn="just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На пчелу похожий……..</a:t>
            </a:r>
          </a:p>
        </p:txBody>
      </p:sp>
    </p:spTree>
    <p:extLst>
      <p:ext uri="{BB962C8B-B14F-4D97-AF65-F5344CB8AC3E}">
        <p14:creationId xmlns:p14="http://schemas.microsoft.com/office/powerpoint/2010/main" xmlns="" val="34790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 b="11333"/>
          <a:stretch/>
        </p:blipFill>
        <p:spPr>
          <a:xfrm>
            <a:off x="0" y="0"/>
            <a:ext cx="9197387" cy="676018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4155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556792"/>
            <a:ext cx="698781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На высоких стройных ёлках,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Дружно прячутся в иголках,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Любят белочка и клёст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Ими лакомиться. Прост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Мой вопрос для вас, детишки: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- Что едят они все ?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7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59" b="11365"/>
          <a:stretch/>
        </p:blipFill>
        <p:spPr>
          <a:xfrm>
            <a:off x="89293" y="476672"/>
            <a:ext cx="9054707" cy="57397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7480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3" b="13333"/>
          <a:stretch/>
        </p:blipFill>
        <p:spPr>
          <a:xfrm>
            <a:off x="0" y="188640"/>
            <a:ext cx="9025375" cy="63367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0513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</TotalTime>
  <Words>120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</dc:creator>
  <cp:lastModifiedBy>Пользователь</cp:lastModifiedBy>
  <cp:revision>9</cp:revision>
  <dcterms:created xsi:type="dcterms:W3CDTF">2021-03-10T10:31:29Z</dcterms:created>
  <dcterms:modified xsi:type="dcterms:W3CDTF">2021-10-28T11:52:12Z</dcterms:modified>
</cp:coreProperties>
</file>